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84012-C407-4CAB-B3A1-1B4A18EAD5EA}" type="doc">
      <dgm:prSet loTypeId="urn:microsoft.com/office/officeart/2005/8/layout/hProcess9" loCatId="process" qsTypeId="urn:microsoft.com/office/officeart/2005/8/quickstyle/simple1" qsCatId="simple" csTypeId="urn:microsoft.com/office/officeart/2005/8/colors/colorful3" csCatId="colorful"/>
      <dgm:spPr/>
      <dgm:t>
        <a:bodyPr/>
        <a:lstStyle/>
        <a:p>
          <a:endParaRPr lang="en-US"/>
        </a:p>
      </dgm:t>
    </dgm:pt>
    <dgm:pt modelId="{4E59B744-5652-4A83-8FDF-926DD93ADD82}">
      <dgm:prSet/>
      <dgm:spPr/>
      <dgm:t>
        <a:bodyPr/>
        <a:lstStyle/>
        <a:p>
          <a:pPr rtl="0"/>
          <a:r>
            <a:rPr lang="en-US" b="1" smtClean="0"/>
            <a:t>Create a flyer that will get students to check out the school newspaper.</a:t>
          </a:r>
          <a:endParaRPr lang="en-US"/>
        </a:p>
      </dgm:t>
    </dgm:pt>
    <dgm:pt modelId="{81228A60-8CD5-4D5A-836B-131FF2273E0B}" type="parTrans" cxnId="{C847DBC7-D9BA-4A5E-A5CE-33616A96355A}">
      <dgm:prSet/>
      <dgm:spPr/>
      <dgm:t>
        <a:bodyPr/>
        <a:lstStyle/>
        <a:p>
          <a:endParaRPr lang="en-US"/>
        </a:p>
      </dgm:t>
    </dgm:pt>
    <dgm:pt modelId="{516B1C6A-31E3-4843-A2DF-69835FC3BFB3}" type="sibTrans" cxnId="{C847DBC7-D9BA-4A5E-A5CE-33616A96355A}">
      <dgm:prSet/>
      <dgm:spPr/>
      <dgm:t>
        <a:bodyPr/>
        <a:lstStyle/>
        <a:p>
          <a:endParaRPr lang="en-US"/>
        </a:p>
      </dgm:t>
    </dgm:pt>
    <dgm:pt modelId="{61D6AB76-F426-4E2C-AA0E-FB9C22ECF68E}">
      <dgm:prSet/>
      <dgm:spPr/>
      <dgm:t>
        <a:bodyPr/>
        <a:lstStyle/>
        <a:p>
          <a:pPr rtl="0"/>
          <a:r>
            <a:rPr lang="en-US" b="1" smtClean="0"/>
            <a:t>Use a template or create it from scratch</a:t>
          </a:r>
          <a:endParaRPr lang="en-US"/>
        </a:p>
      </dgm:t>
    </dgm:pt>
    <dgm:pt modelId="{3AA99448-55D8-46D3-9E5B-1EC81C5A66B6}" type="parTrans" cxnId="{1C4C63EE-1791-4291-B41B-1A2657AA7B4B}">
      <dgm:prSet/>
      <dgm:spPr/>
      <dgm:t>
        <a:bodyPr/>
        <a:lstStyle/>
        <a:p>
          <a:endParaRPr lang="en-US"/>
        </a:p>
      </dgm:t>
    </dgm:pt>
    <dgm:pt modelId="{15ADA884-FC80-4E0C-A41A-6FAFA276F5E1}" type="sibTrans" cxnId="{1C4C63EE-1791-4291-B41B-1A2657AA7B4B}">
      <dgm:prSet/>
      <dgm:spPr/>
      <dgm:t>
        <a:bodyPr/>
        <a:lstStyle/>
        <a:p>
          <a:endParaRPr lang="en-US"/>
        </a:p>
      </dgm:t>
    </dgm:pt>
    <dgm:pt modelId="{D1DC643E-3F07-41B2-8D57-231748859B28}">
      <dgm:prSet/>
      <dgm:spPr/>
      <dgm:t>
        <a:bodyPr/>
        <a:lstStyle/>
        <a:p>
          <a:pPr rtl="0"/>
          <a:r>
            <a:rPr lang="en-US" b="1" smtClean="0"/>
            <a:t>Use color – school colors since it is for BHHS</a:t>
          </a:r>
          <a:endParaRPr lang="en-US"/>
        </a:p>
      </dgm:t>
    </dgm:pt>
    <dgm:pt modelId="{A66FD5C0-E87A-4B62-A580-61962F394692}" type="parTrans" cxnId="{69788D7A-B6F1-4925-A70C-296B0BF1143D}">
      <dgm:prSet/>
      <dgm:spPr/>
      <dgm:t>
        <a:bodyPr/>
        <a:lstStyle/>
        <a:p>
          <a:endParaRPr lang="en-US"/>
        </a:p>
      </dgm:t>
    </dgm:pt>
    <dgm:pt modelId="{AE558F75-05E0-4A19-9902-352724B5E99C}" type="sibTrans" cxnId="{69788D7A-B6F1-4925-A70C-296B0BF1143D}">
      <dgm:prSet/>
      <dgm:spPr/>
      <dgm:t>
        <a:bodyPr/>
        <a:lstStyle/>
        <a:p>
          <a:endParaRPr lang="en-US"/>
        </a:p>
      </dgm:t>
    </dgm:pt>
    <dgm:pt modelId="{A832CB35-344E-4FF9-A290-6712C30B1394}">
      <dgm:prSet/>
      <dgm:spPr/>
      <dgm:t>
        <a:bodyPr/>
        <a:lstStyle/>
        <a:p>
          <a:pPr rtl="0"/>
          <a:r>
            <a:rPr lang="en-US" b="1" smtClean="0"/>
            <a:t>Use different font types, color, and attention grabbers to get their attention.</a:t>
          </a:r>
          <a:endParaRPr lang="en-US"/>
        </a:p>
      </dgm:t>
    </dgm:pt>
    <dgm:pt modelId="{0D983CBC-BA24-40B5-8C2A-4849DA9208CE}" type="parTrans" cxnId="{621EAE07-5974-4A8C-8187-89DD8471C57C}">
      <dgm:prSet/>
      <dgm:spPr/>
      <dgm:t>
        <a:bodyPr/>
        <a:lstStyle/>
        <a:p>
          <a:endParaRPr lang="en-US"/>
        </a:p>
      </dgm:t>
    </dgm:pt>
    <dgm:pt modelId="{B3C47BDD-B9D6-41BD-9A03-412BEF1EA316}" type="sibTrans" cxnId="{621EAE07-5974-4A8C-8187-89DD8471C57C}">
      <dgm:prSet/>
      <dgm:spPr/>
      <dgm:t>
        <a:bodyPr/>
        <a:lstStyle/>
        <a:p>
          <a:endParaRPr lang="en-US"/>
        </a:p>
      </dgm:t>
    </dgm:pt>
    <dgm:pt modelId="{5C3A8E3B-F3F0-47F4-8047-97F5AD779ED3}">
      <dgm:prSet/>
      <dgm:spPr/>
      <dgm:t>
        <a:bodyPr/>
        <a:lstStyle/>
        <a:p>
          <a:pPr rtl="0"/>
          <a:r>
            <a:rPr lang="en-US" b="1" smtClean="0"/>
            <a:t>Create a QR Code to link them to our site.</a:t>
          </a:r>
          <a:endParaRPr lang="en-US"/>
        </a:p>
      </dgm:t>
    </dgm:pt>
    <dgm:pt modelId="{CD38BA41-31A6-49C7-8349-4867E1A1F692}" type="parTrans" cxnId="{7AB51E4D-A462-4A7F-8CCF-CE1FFAAA5364}">
      <dgm:prSet/>
      <dgm:spPr/>
      <dgm:t>
        <a:bodyPr/>
        <a:lstStyle/>
        <a:p>
          <a:endParaRPr lang="en-US"/>
        </a:p>
      </dgm:t>
    </dgm:pt>
    <dgm:pt modelId="{49AD9FD9-6666-4AE3-8DA2-289E3D74055D}" type="sibTrans" cxnId="{7AB51E4D-A462-4A7F-8CCF-CE1FFAAA5364}">
      <dgm:prSet/>
      <dgm:spPr/>
      <dgm:t>
        <a:bodyPr/>
        <a:lstStyle/>
        <a:p>
          <a:endParaRPr lang="en-US"/>
        </a:p>
      </dgm:t>
    </dgm:pt>
    <dgm:pt modelId="{3A082E48-DF43-4534-8819-B0A3DDEF5FC1}">
      <dgm:prSet/>
      <dgm:spPr/>
      <dgm:t>
        <a:bodyPr/>
        <a:lstStyle/>
        <a:p>
          <a:pPr rtl="0"/>
          <a:r>
            <a:rPr lang="en-US" b="1" smtClean="0"/>
            <a:t>Include the concepts of CRAP</a:t>
          </a:r>
          <a:endParaRPr lang="en-US"/>
        </a:p>
      </dgm:t>
    </dgm:pt>
    <dgm:pt modelId="{E5B19B78-0029-43D4-B133-FC18726BF734}" type="parTrans" cxnId="{EEE737B6-6ED3-4634-8B1B-2B5D0F619028}">
      <dgm:prSet/>
      <dgm:spPr/>
      <dgm:t>
        <a:bodyPr/>
        <a:lstStyle/>
        <a:p>
          <a:endParaRPr lang="en-US"/>
        </a:p>
      </dgm:t>
    </dgm:pt>
    <dgm:pt modelId="{7384F5E7-5486-4FC4-9538-AEF5F3360082}" type="sibTrans" cxnId="{EEE737B6-6ED3-4634-8B1B-2B5D0F619028}">
      <dgm:prSet/>
      <dgm:spPr/>
      <dgm:t>
        <a:bodyPr/>
        <a:lstStyle/>
        <a:p>
          <a:endParaRPr lang="en-US"/>
        </a:p>
      </dgm:t>
    </dgm:pt>
    <dgm:pt modelId="{4E4DD849-FA1C-4756-87B1-BD4FD4BF014E}">
      <dgm:prSet/>
      <dgm:spPr/>
      <dgm:t>
        <a:bodyPr/>
        <a:lstStyle/>
        <a:p>
          <a:pPr rtl="0"/>
          <a:r>
            <a:rPr lang="en-US" b="1" smtClean="0"/>
            <a:t>Have someone peer review yours and make adjustments according to their review.</a:t>
          </a:r>
          <a:endParaRPr lang="en-US"/>
        </a:p>
      </dgm:t>
    </dgm:pt>
    <dgm:pt modelId="{82D8DE77-76F0-497F-B356-D7A83CE5BC22}" type="parTrans" cxnId="{92F077DC-6A27-4D06-BFDD-4D07533CAA37}">
      <dgm:prSet/>
      <dgm:spPr/>
      <dgm:t>
        <a:bodyPr/>
        <a:lstStyle/>
        <a:p>
          <a:endParaRPr lang="en-US"/>
        </a:p>
      </dgm:t>
    </dgm:pt>
    <dgm:pt modelId="{E05AE1F3-B45E-4026-9C43-BEF69AB4DC31}" type="sibTrans" cxnId="{92F077DC-6A27-4D06-BFDD-4D07533CAA37}">
      <dgm:prSet/>
      <dgm:spPr/>
      <dgm:t>
        <a:bodyPr/>
        <a:lstStyle/>
        <a:p>
          <a:endParaRPr lang="en-US"/>
        </a:p>
      </dgm:t>
    </dgm:pt>
    <dgm:pt modelId="{C1785411-BA1F-4733-9AB9-0907800B5A42}" type="pres">
      <dgm:prSet presAssocID="{A5F84012-C407-4CAB-B3A1-1B4A18EAD5EA}" presName="CompostProcess" presStyleCnt="0">
        <dgm:presLayoutVars>
          <dgm:dir/>
          <dgm:resizeHandles val="exact"/>
        </dgm:presLayoutVars>
      </dgm:prSet>
      <dgm:spPr/>
      <dgm:t>
        <a:bodyPr/>
        <a:lstStyle/>
        <a:p>
          <a:endParaRPr lang="en-US"/>
        </a:p>
      </dgm:t>
    </dgm:pt>
    <dgm:pt modelId="{7F87AFE8-922D-454D-90E8-088C5040F490}" type="pres">
      <dgm:prSet presAssocID="{A5F84012-C407-4CAB-B3A1-1B4A18EAD5EA}" presName="arrow" presStyleLbl="bgShp" presStyleIdx="0" presStyleCnt="1"/>
      <dgm:spPr/>
    </dgm:pt>
    <dgm:pt modelId="{ACB673F6-3186-4398-9436-6AF587ABF85A}" type="pres">
      <dgm:prSet presAssocID="{A5F84012-C407-4CAB-B3A1-1B4A18EAD5EA}" presName="linearProcess" presStyleCnt="0"/>
      <dgm:spPr/>
    </dgm:pt>
    <dgm:pt modelId="{5496D990-E7EB-46E7-9354-B74B6CA47D66}" type="pres">
      <dgm:prSet presAssocID="{4E59B744-5652-4A83-8FDF-926DD93ADD82}" presName="textNode" presStyleLbl="node1" presStyleIdx="0" presStyleCnt="7">
        <dgm:presLayoutVars>
          <dgm:bulletEnabled val="1"/>
        </dgm:presLayoutVars>
      </dgm:prSet>
      <dgm:spPr/>
      <dgm:t>
        <a:bodyPr/>
        <a:lstStyle/>
        <a:p>
          <a:endParaRPr lang="en-US"/>
        </a:p>
      </dgm:t>
    </dgm:pt>
    <dgm:pt modelId="{88F3E18A-281D-4A0C-9BCD-96B874205AD7}" type="pres">
      <dgm:prSet presAssocID="{516B1C6A-31E3-4843-A2DF-69835FC3BFB3}" presName="sibTrans" presStyleCnt="0"/>
      <dgm:spPr/>
    </dgm:pt>
    <dgm:pt modelId="{03984E86-A8B0-455E-89C0-3E59B74917BF}" type="pres">
      <dgm:prSet presAssocID="{61D6AB76-F426-4E2C-AA0E-FB9C22ECF68E}" presName="textNode" presStyleLbl="node1" presStyleIdx="1" presStyleCnt="7">
        <dgm:presLayoutVars>
          <dgm:bulletEnabled val="1"/>
        </dgm:presLayoutVars>
      </dgm:prSet>
      <dgm:spPr/>
      <dgm:t>
        <a:bodyPr/>
        <a:lstStyle/>
        <a:p>
          <a:endParaRPr lang="en-US"/>
        </a:p>
      </dgm:t>
    </dgm:pt>
    <dgm:pt modelId="{9897EED8-9950-42A9-AF38-7D8B1630D41A}" type="pres">
      <dgm:prSet presAssocID="{15ADA884-FC80-4E0C-A41A-6FAFA276F5E1}" presName="sibTrans" presStyleCnt="0"/>
      <dgm:spPr/>
    </dgm:pt>
    <dgm:pt modelId="{C3D97080-B38A-48CE-A538-6C5F7330B6A5}" type="pres">
      <dgm:prSet presAssocID="{D1DC643E-3F07-41B2-8D57-231748859B28}" presName="textNode" presStyleLbl="node1" presStyleIdx="2" presStyleCnt="7">
        <dgm:presLayoutVars>
          <dgm:bulletEnabled val="1"/>
        </dgm:presLayoutVars>
      </dgm:prSet>
      <dgm:spPr/>
      <dgm:t>
        <a:bodyPr/>
        <a:lstStyle/>
        <a:p>
          <a:endParaRPr lang="en-US"/>
        </a:p>
      </dgm:t>
    </dgm:pt>
    <dgm:pt modelId="{C84766E8-E681-49BF-9ACD-88BE76DCD12C}" type="pres">
      <dgm:prSet presAssocID="{AE558F75-05E0-4A19-9902-352724B5E99C}" presName="sibTrans" presStyleCnt="0"/>
      <dgm:spPr/>
    </dgm:pt>
    <dgm:pt modelId="{D527F4E5-1CCE-4AFE-BECC-43A4581B929F}" type="pres">
      <dgm:prSet presAssocID="{A832CB35-344E-4FF9-A290-6712C30B1394}" presName="textNode" presStyleLbl="node1" presStyleIdx="3" presStyleCnt="7">
        <dgm:presLayoutVars>
          <dgm:bulletEnabled val="1"/>
        </dgm:presLayoutVars>
      </dgm:prSet>
      <dgm:spPr/>
      <dgm:t>
        <a:bodyPr/>
        <a:lstStyle/>
        <a:p>
          <a:endParaRPr lang="en-US"/>
        </a:p>
      </dgm:t>
    </dgm:pt>
    <dgm:pt modelId="{180D071C-080B-4C68-A691-EFA722337365}" type="pres">
      <dgm:prSet presAssocID="{B3C47BDD-B9D6-41BD-9A03-412BEF1EA316}" presName="sibTrans" presStyleCnt="0"/>
      <dgm:spPr/>
    </dgm:pt>
    <dgm:pt modelId="{075BC6B6-496E-4D6E-A4FA-D9FF8B3E6D00}" type="pres">
      <dgm:prSet presAssocID="{5C3A8E3B-F3F0-47F4-8047-97F5AD779ED3}" presName="textNode" presStyleLbl="node1" presStyleIdx="4" presStyleCnt="7">
        <dgm:presLayoutVars>
          <dgm:bulletEnabled val="1"/>
        </dgm:presLayoutVars>
      </dgm:prSet>
      <dgm:spPr/>
      <dgm:t>
        <a:bodyPr/>
        <a:lstStyle/>
        <a:p>
          <a:endParaRPr lang="en-US"/>
        </a:p>
      </dgm:t>
    </dgm:pt>
    <dgm:pt modelId="{F8AA779B-2129-427E-B084-B3F10C513AC3}" type="pres">
      <dgm:prSet presAssocID="{49AD9FD9-6666-4AE3-8DA2-289E3D74055D}" presName="sibTrans" presStyleCnt="0"/>
      <dgm:spPr/>
    </dgm:pt>
    <dgm:pt modelId="{6F5631B0-A9A4-41DC-8D05-1AE0B3041667}" type="pres">
      <dgm:prSet presAssocID="{3A082E48-DF43-4534-8819-B0A3DDEF5FC1}" presName="textNode" presStyleLbl="node1" presStyleIdx="5" presStyleCnt="7">
        <dgm:presLayoutVars>
          <dgm:bulletEnabled val="1"/>
        </dgm:presLayoutVars>
      </dgm:prSet>
      <dgm:spPr/>
      <dgm:t>
        <a:bodyPr/>
        <a:lstStyle/>
        <a:p>
          <a:endParaRPr lang="en-US"/>
        </a:p>
      </dgm:t>
    </dgm:pt>
    <dgm:pt modelId="{20C1356C-FC05-4110-A277-E08735769465}" type="pres">
      <dgm:prSet presAssocID="{7384F5E7-5486-4FC4-9538-AEF5F3360082}" presName="sibTrans" presStyleCnt="0"/>
      <dgm:spPr/>
    </dgm:pt>
    <dgm:pt modelId="{65EE0577-7A10-4C3B-8F1D-D24804FB58A3}" type="pres">
      <dgm:prSet presAssocID="{4E4DD849-FA1C-4756-87B1-BD4FD4BF014E}" presName="textNode" presStyleLbl="node1" presStyleIdx="6" presStyleCnt="7">
        <dgm:presLayoutVars>
          <dgm:bulletEnabled val="1"/>
        </dgm:presLayoutVars>
      </dgm:prSet>
      <dgm:spPr/>
      <dgm:t>
        <a:bodyPr/>
        <a:lstStyle/>
        <a:p>
          <a:endParaRPr lang="en-US"/>
        </a:p>
      </dgm:t>
    </dgm:pt>
  </dgm:ptLst>
  <dgm:cxnLst>
    <dgm:cxn modelId="{3BC15DE9-03FA-4713-BD4D-5349C3ECE8B6}" type="presOf" srcId="{D1DC643E-3F07-41B2-8D57-231748859B28}" destId="{C3D97080-B38A-48CE-A538-6C5F7330B6A5}" srcOrd="0" destOrd="0" presId="urn:microsoft.com/office/officeart/2005/8/layout/hProcess9"/>
    <dgm:cxn modelId="{BD10D2F9-BCEB-4A5D-AB4C-F26FBF8F5A8C}" type="presOf" srcId="{4E4DD849-FA1C-4756-87B1-BD4FD4BF014E}" destId="{65EE0577-7A10-4C3B-8F1D-D24804FB58A3}" srcOrd="0" destOrd="0" presId="urn:microsoft.com/office/officeart/2005/8/layout/hProcess9"/>
    <dgm:cxn modelId="{0158F8D4-822D-4C42-B27A-F38CF0CAF1B3}" type="presOf" srcId="{5C3A8E3B-F3F0-47F4-8047-97F5AD779ED3}" destId="{075BC6B6-496E-4D6E-A4FA-D9FF8B3E6D00}" srcOrd="0" destOrd="0" presId="urn:microsoft.com/office/officeart/2005/8/layout/hProcess9"/>
    <dgm:cxn modelId="{7AB51E4D-A462-4A7F-8CCF-CE1FFAAA5364}" srcId="{A5F84012-C407-4CAB-B3A1-1B4A18EAD5EA}" destId="{5C3A8E3B-F3F0-47F4-8047-97F5AD779ED3}" srcOrd="4" destOrd="0" parTransId="{CD38BA41-31A6-49C7-8349-4867E1A1F692}" sibTransId="{49AD9FD9-6666-4AE3-8DA2-289E3D74055D}"/>
    <dgm:cxn modelId="{A8437A0E-8D12-4F98-9E2C-01D91A77766D}" type="presOf" srcId="{61D6AB76-F426-4E2C-AA0E-FB9C22ECF68E}" destId="{03984E86-A8B0-455E-89C0-3E59B74917BF}" srcOrd="0" destOrd="0" presId="urn:microsoft.com/office/officeart/2005/8/layout/hProcess9"/>
    <dgm:cxn modelId="{621EAE07-5974-4A8C-8187-89DD8471C57C}" srcId="{A5F84012-C407-4CAB-B3A1-1B4A18EAD5EA}" destId="{A832CB35-344E-4FF9-A290-6712C30B1394}" srcOrd="3" destOrd="0" parTransId="{0D983CBC-BA24-40B5-8C2A-4849DA9208CE}" sibTransId="{B3C47BDD-B9D6-41BD-9A03-412BEF1EA316}"/>
    <dgm:cxn modelId="{24429EC3-0EBF-4AB2-A633-25F85DCA3678}" type="presOf" srcId="{A5F84012-C407-4CAB-B3A1-1B4A18EAD5EA}" destId="{C1785411-BA1F-4733-9AB9-0907800B5A42}" srcOrd="0" destOrd="0" presId="urn:microsoft.com/office/officeart/2005/8/layout/hProcess9"/>
    <dgm:cxn modelId="{9DCE3182-800A-4E36-AAE1-4409837BDD44}" type="presOf" srcId="{A832CB35-344E-4FF9-A290-6712C30B1394}" destId="{D527F4E5-1CCE-4AFE-BECC-43A4581B929F}" srcOrd="0" destOrd="0" presId="urn:microsoft.com/office/officeart/2005/8/layout/hProcess9"/>
    <dgm:cxn modelId="{92F077DC-6A27-4D06-BFDD-4D07533CAA37}" srcId="{A5F84012-C407-4CAB-B3A1-1B4A18EAD5EA}" destId="{4E4DD849-FA1C-4756-87B1-BD4FD4BF014E}" srcOrd="6" destOrd="0" parTransId="{82D8DE77-76F0-497F-B356-D7A83CE5BC22}" sibTransId="{E05AE1F3-B45E-4026-9C43-BEF69AB4DC31}"/>
    <dgm:cxn modelId="{1C4C63EE-1791-4291-B41B-1A2657AA7B4B}" srcId="{A5F84012-C407-4CAB-B3A1-1B4A18EAD5EA}" destId="{61D6AB76-F426-4E2C-AA0E-FB9C22ECF68E}" srcOrd="1" destOrd="0" parTransId="{3AA99448-55D8-46D3-9E5B-1EC81C5A66B6}" sibTransId="{15ADA884-FC80-4E0C-A41A-6FAFA276F5E1}"/>
    <dgm:cxn modelId="{B4429D96-792B-4471-A4B6-AB4CE7B34635}" type="presOf" srcId="{4E59B744-5652-4A83-8FDF-926DD93ADD82}" destId="{5496D990-E7EB-46E7-9354-B74B6CA47D66}" srcOrd="0" destOrd="0" presId="urn:microsoft.com/office/officeart/2005/8/layout/hProcess9"/>
    <dgm:cxn modelId="{C847DBC7-D9BA-4A5E-A5CE-33616A96355A}" srcId="{A5F84012-C407-4CAB-B3A1-1B4A18EAD5EA}" destId="{4E59B744-5652-4A83-8FDF-926DD93ADD82}" srcOrd="0" destOrd="0" parTransId="{81228A60-8CD5-4D5A-836B-131FF2273E0B}" sibTransId="{516B1C6A-31E3-4843-A2DF-69835FC3BFB3}"/>
    <dgm:cxn modelId="{EEE737B6-6ED3-4634-8B1B-2B5D0F619028}" srcId="{A5F84012-C407-4CAB-B3A1-1B4A18EAD5EA}" destId="{3A082E48-DF43-4534-8819-B0A3DDEF5FC1}" srcOrd="5" destOrd="0" parTransId="{E5B19B78-0029-43D4-B133-FC18726BF734}" sibTransId="{7384F5E7-5486-4FC4-9538-AEF5F3360082}"/>
    <dgm:cxn modelId="{69788D7A-B6F1-4925-A70C-296B0BF1143D}" srcId="{A5F84012-C407-4CAB-B3A1-1B4A18EAD5EA}" destId="{D1DC643E-3F07-41B2-8D57-231748859B28}" srcOrd="2" destOrd="0" parTransId="{A66FD5C0-E87A-4B62-A580-61962F394692}" sibTransId="{AE558F75-05E0-4A19-9902-352724B5E99C}"/>
    <dgm:cxn modelId="{259A9CF7-5D80-4950-A49E-15DCB53CD3BC}" type="presOf" srcId="{3A082E48-DF43-4534-8819-B0A3DDEF5FC1}" destId="{6F5631B0-A9A4-41DC-8D05-1AE0B3041667}" srcOrd="0" destOrd="0" presId="urn:microsoft.com/office/officeart/2005/8/layout/hProcess9"/>
    <dgm:cxn modelId="{F5DB084D-1E7D-4CBD-91B4-B5A5A4CE341C}" type="presParOf" srcId="{C1785411-BA1F-4733-9AB9-0907800B5A42}" destId="{7F87AFE8-922D-454D-90E8-088C5040F490}" srcOrd="0" destOrd="0" presId="urn:microsoft.com/office/officeart/2005/8/layout/hProcess9"/>
    <dgm:cxn modelId="{255D32E8-E754-43D1-BAB4-E0090CBFE0BD}" type="presParOf" srcId="{C1785411-BA1F-4733-9AB9-0907800B5A42}" destId="{ACB673F6-3186-4398-9436-6AF587ABF85A}" srcOrd="1" destOrd="0" presId="urn:microsoft.com/office/officeart/2005/8/layout/hProcess9"/>
    <dgm:cxn modelId="{38929DEA-9D1B-4697-A2EC-7156C82AB483}" type="presParOf" srcId="{ACB673F6-3186-4398-9436-6AF587ABF85A}" destId="{5496D990-E7EB-46E7-9354-B74B6CA47D66}" srcOrd="0" destOrd="0" presId="urn:microsoft.com/office/officeart/2005/8/layout/hProcess9"/>
    <dgm:cxn modelId="{F08AFB9C-4166-4547-95DB-17A13895E9A3}" type="presParOf" srcId="{ACB673F6-3186-4398-9436-6AF587ABF85A}" destId="{88F3E18A-281D-4A0C-9BCD-96B874205AD7}" srcOrd="1" destOrd="0" presId="urn:microsoft.com/office/officeart/2005/8/layout/hProcess9"/>
    <dgm:cxn modelId="{974042C5-1ABA-4728-B8CA-BE35276070CF}" type="presParOf" srcId="{ACB673F6-3186-4398-9436-6AF587ABF85A}" destId="{03984E86-A8B0-455E-89C0-3E59B74917BF}" srcOrd="2" destOrd="0" presId="urn:microsoft.com/office/officeart/2005/8/layout/hProcess9"/>
    <dgm:cxn modelId="{E3757E99-A1C3-47D8-A99E-6D80E121FEFA}" type="presParOf" srcId="{ACB673F6-3186-4398-9436-6AF587ABF85A}" destId="{9897EED8-9950-42A9-AF38-7D8B1630D41A}" srcOrd="3" destOrd="0" presId="urn:microsoft.com/office/officeart/2005/8/layout/hProcess9"/>
    <dgm:cxn modelId="{C798E522-F9C1-4141-8017-A5AEC0E3D62F}" type="presParOf" srcId="{ACB673F6-3186-4398-9436-6AF587ABF85A}" destId="{C3D97080-B38A-48CE-A538-6C5F7330B6A5}" srcOrd="4" destOrd="0" presId="urn:microsoft.com/office/officeart/2005/8/layout/hProcess9"/>
    <dgm:cxn modelId="{E9727BF1-D930-4A27-957D-BE4148D59B4D}" type="presParOf" srcId="{ACB673F6-3186-4398-9436-6AF587ABF85A}" destId="{C84766E8-E681-49BF-9ACD-88BE76DCD12C}" srcOrd="5" destOrd="0" presId="urn:microsoft.com/office/officeart/2005/8/layout/hProcess9"/>
    <dgm:cxn modelId="{52420302-E179-41FE-82A2-D57E94E61BC2}" type="presParOf" srcId="{ACB673F6-3186-4398-9436-6AF587ABF85A}" destId="{D527F4E5-1CCE-4AFE-BECC-43A4581B929F}" srcOrd="6" destOrd="0" presId="urn:microsoft.com/office/officeart/2005/8/layout/hProcess9"/>
    <dgm:cxn modelId="{9DFD1ADB-C88A-45D2-BC84-691FA02E7F45}" type="presParOf" srcId="{ACB673F6-3186-4398-9436-6AF587ABF85A}" destId="{180D071C-080B-4C68-A691-EFA722337365}" srcOrd="7" destOrd="0" presId="urn:microsoft.com/office/officeart/2005/8/layout/hProcess9"/>
    <dgm:cxn modelId="{89DCE7E2-DCB3-4226-ACEF-EC1EB72C5327}" type="presParOf" srcId="{ACB673F6-3186-4398-9436-6AF587ABF85A}" destId="{075BC6B6-496E-4D6E-A4FA-D9FF8B3E6D00}" srcOrd="8" destOrd="0" presId="urn:microsoft.com/office/officeart/2005/8/layout/hProcess9"/>
    <dgm:cxn modelId="{FF2EDE67-FC35-4C8F-8C0F-73684384D1C1}" type="presParOf" srcId="{ACB673F6-3186-4398-9436-6AF587ABF85A}" destId="{F8AA779B-2129-427E-B084-B3F10C513AC3}" srcOrd="9" destOrd="0" presId="urn:microsoft.com/office/officeart/2005/8/layout/hProcess9"/>
    <dgm:cxn modelId="{F4E8470C-C8D6-4627-AFF6-BEF196095CE6}" type="presParOf" srcId="{ACB673F6-3186-4398-9436-6AF587ABF85A}" destId="{6F5631B0-A9A4-41DC-8D05-1AE0B3041667}" srcOrd="10" destOrd="0" presId="urn:microsoft.com/office/officeart/2005/8/layout/hProcess9"/>
    <dgm:cxn modelId="{44310997-54D0-46B3-AF57-1EA6C1FB4C87}" type="presParOf" srcId="{ACB673F6-3186-4398-9436-6AF587ABF85A}" destId="{20C1356C-FC05-4110-A277-E08735769465}" srcOrd="11" destOrd="0" presId="urn:microsoft.com/office/officeart/2005/8/layout/hProcess9"/>
    <dgm:cxn modelId="{C0A460AE-3D31-4DF9-82BD-0E5A7277659F}" type="presParOf" srcId="{ACB673F6-3186-4398-9436-6AF587ABF85A}" destId="{65EE0577-7A10-4C3B-8F1D-D24804FB58A3}"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87AFE8-922D-454D-90E8-088C5040F490}">
      <dsp:nvSpPr>
        <dsp:cNvPr id="0" name=""/>
        <dsp:cNvSpPr/>
      </dsp:nvSpPr>
      <dsp:spPr>
        <a:xfrm>
          <a:off x="611504" y="0"/>
          <a:ext cx="6930390" cy="533400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96D990-E7EB-46E7-9354-B74B6CA47D66}">
      <dsp:nvSpPr>
        <dsp:cNvPr id="0" name=""/>
        <dsp:cNvSpPr/>
      </dsp:nvSpPr>
      <dsp:spPr>
        <a:xfrm>
          <a:off x="696" y="1600199"/>
          <a:ext cx="1116713" cy="2133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Create a flyer that will get students to check out the school newspaper.</a:t>
          </a:r>
          <a:endParaRPr lang="en-US" sz="1300" kern="1200"/>
        </a:p>
      </dsp:txBody>
      <dsp:txXfrm>
        <a:off x="55209" y="1654712"/>
        <a:ext cx="1007687" cy="2024574"/>
      </dsp:txXfrm>
    </dsp:sp>
    <dsp:sp modelId="{03984E86-A8B0-455E-89C0-3E59B74917BF}">
      <dsp:nvSpPr>
        <dsp:cNvPr id="0" name=""/>
        <dsp:cNvSpPr/>
      </dsp:nvSpPr>
      <dsp:spPr>
        <a:xfrm>
          <a:off x="1173245" y="1600199"/>
          <a:ext cx="1116713" cy="2133600"/>
        </a:xfrm>
        <a:prstGeom prst="roundRect">
          <a:avLst/>
        </a:prstGeom>
        <a:solidFill>
          <a:schemeClr val="accent3">
            <a:hueOff val="-1145389"/>
            <a:satOff val="-9728"/>
            <a:lumOff val="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Use a template or create it from scratch</a:t>
          </a:r>
          <a:endParaRPr lang="en-US" sz="1300" kern="1200"/>
        </a:p>
      </dsp:txBody>
      <dsp:txXfrm>
        <a:off x="1227758" y="1654712"/>
        <a:ext cx="1007687" cy="2024574"/>
      </dsp:txXfrm>
    </dsp:sp>
    <dsp:sp modelId="{C3D97080-B38A-48CE-A538-6C5F7330B6A5}">
      <dsp:nvSpPr>
        <dsp:cNvPr id="0" name=""/>
        <dsp:cNvSpPr/>
      </dsp:nvSpPr>
      <dsp:spPr>
        <a:xfrm>
          <a:off x="2345794" y="1600199"/>
          <a:ext cx="1116713" cy="2133600"/>
        </a:xfrm>
        <a:prstGeom prst="roundRect">
          <a:avLst/>
        </a:prstGeom>
        <a:solidFill>
          <a:schemeClr val="accent3">
            <a:hueOff val="-2290779"/>
            <a:satOff val="-19457"/>
            <a:lumOff val="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Use color – school colors since it is for BHHS</a:t>
          </a:r>
          <a:endParaRPr lang="en-US" sz="1300" kern="1200"/>
        </a:p>
      </dsp:txBody>
      <dsp:txXfrm>
        <a:off x="2400307" y="1654712"/>
        <a:ext cx="1007687" cy="2024574"/>
      </dsp:txXfrm>
    </dsp:sp>
    <dsp:sp modelId="{D527F4E5-1CCE-4AFE-BECC-43A4581B929F}">
      <dsp:nvSpPr>
        <dsp:cNvPr id="0" name=""/>
        <dsp:cNvSpPr/>
      </dsp:nvSpPr>
      <dsp:spPr>
        <a:xfrm>
          <a:off x="3518343" y="1600199"/>
          <a:ext cx="1116713" cy="2133600"/>
        </a:xfrm>
        <a:prstGeom prst="roundRect">
          <a:avLst/>
        </a:prstGeom>
        <a:solidFill>
          <a:schemeClr val="accent3">
            <a:hueOff val="-3436168"/>
            <a:satOff val="-29185"/>
            <a:lumOff val="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Use different font types, color, and attention grabbers to get their attention.</a:t>
          </a:r>
          <a:endParaRPr lang="en-US" sz="1300" kern="1200"/>
        </a:p>
      </dsp:txBody>
      <dsp:txXfrm>
        <a:off x="3572856" y="1654712"/>
        <a:ext cx="1007687" cy="2024574"/>
      </dsp:txXfrm>
    </dsp:sp>
    <dsp:sp modelId="{075BC6B6-496E-4D6E-A4FA-D9FF8B3E6D00}">
      <dsp:nvSpPr>
        <dsp:cNvPr id="0" name=""/>
        <dsp:cNvSpPr/>
      </dsp:nvSpPr>
      <dsp:spPr>
        <a:xfrm>
          <a:off x="4690892" y="1600199"/>
          <a:ext cx="1116713" cy="2133600"/>
        </a:xfrm>
        <a:prstGeom prst="roundRect">
          <a:avLst/>
        </a:prstGeom>
        <a:solidFill>
          <a:schemeClr val="accent3">
            <a:hueOff val="-4581557"/>
            <a:satOff val="-38914"/>
            <a:lumOff val="1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Create a QR Code to link them to our site.</a:t>
          </a:r>
          <a:endParaRPr lang="en-US" sz="1300" kern="1200"/>
        </a:p>
      </dsp:txBody>
      <dsp:txXfrm>
        <a:off x="4745405" y="1654712"/>
        <a:ext cx="1007687" cy="2024574"/>
      </dsp:txXfrm>
    </dsp:sp>
    <dsp:sp modelId="{6F5631B0-A9A4-41DC-8D05-1AE0B3041667}">
      <dsp:nvSpPr>
        <dsp:cNvPr id="0" name=""/>
        <dsp:cNvSpPr/>
      </dsp:nvSpPr>
      <dsp:spPr>
        <a:xfrm>
          <a:off x="5863441" y="1600199"/>
          <a:ext cx="1116713" cy="2133600"/>
        </a:xfrm>
        <a:prstGeom prst="roundRect">
          <a:avLst/>
        </a:prstGeom>
        <a:solidFill>
          <a:schemeClr val="accent3">
            <a:hueOff val="-5726946"/>
            <a:satOff val="-48642"/>
            <a:lumOff val="1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Include the concepts of CRAP</a:t>
          </a:r>
          <a:endParaRPr lang="en-US" sz="1300" kern="1200"/>
        </a:p>
      </dsp:txBody>
      <dsp:txXfrm>
        <a:off x="5917954" y="1654712"/>
        <a:ext cx="1007687" cy="2024574"/>
      </dsp:txXfrm>
    </dsp:sp>
    <dsp:sp modelId="{65EE0577-7A10-4C3B-8F1D-D24804FB58A3}">
      <dsp:nvSpPr>
        <dsp:cNvPr id="0" name=""/>
        <dsp:cNvSpPr/>
      </dsp:nvSpPr>
      <dsp:spPr>
        <a:xfrm>
          <a:off x="7035990" y="1600199"/>
          <a:ext cx="1116713" cy="2133600"/>
        </a:xfrm>
        <a:prstGeom prst="roundRect">
          <a:avLst/>
        </a:prstGeom>
        <a:solidFill>
          <a:schemeClr val="accent3">
            <a:hueOff val="-6872335"/>
            <a:satOff val="-58371"/>
            <a:lumOff val="1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Have someone peer review yours and make adjustments according to their review.</a:t>
          </a:r>
          <a:endParaRPr lang="en-US" sz="1300" kern="1200"/>
        </a:p>
      </dsp:txBody>
      <dsp:txXfrm>
        <a:off x="7090503" y="1654712"/>
        <a:ext cx="1007687" cy="202457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23C07C-997E-4C72-820B-03FBEDBCF6A5}"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0C3B-314D-495A-A307-6A61506E51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23C07C-997E-4C72-820B-03FBEDBCF6A5}"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0C3B-314D-495A-A307-6A61506E51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23C07C-997E-4C72-820B-03FBEDBCF6A5}"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0C3B-314D-495A-A307-6A61506E51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23C07C-997E-4C72-820B-03FBEDBCF6A5}"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0C3B-314D-495A-A307-6A61506E51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123C07C-997E-4C72-820B-03FBEDBCF6A5}"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B0C3B-314D-495A-A307-6A61506E51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23C07C-997E-4C72-820B-03FBEDBCF6A5}" type="datetimeFigureOut">
              <a:rPr lang="en-US" smtClean="0"/>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B0C3B-314D-495A-A307-6A61506E51E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23C07C-997E-4C72-820B-03FBEDBCF6A5}" type="datetimeFigureOut">
              <a:rPr lang="en-US" smtClean="0"/>
              <a:t>9/4/2014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B0C3B-314D-495A-A307-6A61506E51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23C07C-997E-4C72-820B-03FBEDBCF6A5}" type="datetimeFigureOut">
              <a:rPr lang="en-US" smtClean="0"/>
              <a:t>9/4/2014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B0C3B-314D-495A-A307-6A61506E51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3C07C-997E-4C72-820B-03FBEDBCF6A5}" type="datetimeFigureOut">
              <a:rPr lang="en-US" smtClean="0"/>
              <a:t>9/4/2014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B0C3B-314D-495A-A307-6A61506E51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123C07C-997E-4C72-820B-03FBEDBCF6A5}" type="datetimeFigureOut">
              <a:rPr lang="en-US" smtClean="0"/>
              <a:t>9/4/2014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36B0C3B-314D-495A-A307-6A61506E51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3C07C-997E-4C72-820B-03FBEDBCF6A5}" type="datetimeFigureOut">
              <a:rPr lang="en-US" smtClean="0"/>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B0C3B-314D-495A-A307-6A61506E51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123C07C-997E-4C72-820B-03FBEDBCF6A5}" type="datetimeFigureOut">
              <a:rPr lang="en-US" smtClean="0"/>
              <a:t>9/4/2014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36B0C3B-314D-495A-A307-6A61506E51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Assignment 1 and 2</a:t>
            </a:r>
            <a:endParaRPr lang="en-US" dirty="0"/>
          </a:p>
        </p:txBody>
      </p:sp>
      <p:sp>
        <p:nvSpPr>
          <p:cNvPr id="3" name="Subtitle 2"/>
          <p:cNvSpPr>
            <a:spLocks noGrp="1"/>
          </p:cNvSpPr>
          <p:nvPr>
            <p:ph type="subTitle" idx="1"/>
          </p:nvPr>
        </p:nvSpPr>
        <p:spPr/>
        <p:txBody>
          <a:bodyPr/>
          <a:lstStyle/>
          <a:p>
            <a:r>
              <a:rPr lang="en-US" dirty="0" smtClean="0"/>
              <a:t>Must use the concepts of CRAP</a:t>
            </a:r>
            <a:endParaRPr lang="en-US" dirty="0"/>
          </a:p>
        </p:txBody>
      </p:sp>
    </p:spTree>
    <p:extLst>
      <p:ext uri="{BB962C8B-B14F-4D97-AF65-F5344CB8AC3E}">
        <p14:creationId xmlns:p14="http://schemas.microsoft.com/office/powerpoint/2010/main" val="1317332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Magazines</a:t>
            </a:r>
            <a:endParaRPr lang="en-US" dirty="0"/>
          </a:p>
        </p:txBody>
      </p:sp>
      <p:sp>
        <p:nvSpPr>
          <p:cNvPr id="3" name="Content Placeholder 2"/>
          <p:cNvSpPr>
            <a:spLocks noGrp="1"/>
          </p:cNvSpPr>
          <p:nvPr>
            <p:ph idx="1"/>
          </p:nvPr>
        </p:nvSpPr>
        <p:spPr/>
        <p:txBody>
          <a:bodyPr>
            <a:normAutofit/>
          </a:bodyPr>
          <a:lstStyle/>
          <a:p>
            <a:r>
              <a:rPr lang="en-US" sz="3600" dirty="0" smtClean="0"/>
              <a:t>Find the use of CRAP in one article or composition, advertisement. </a:t>
            </a:r>
          </a:p>
          <a:p>
            <a:r>
              <a:rPr lang="en-US" sz="3600" dirty="0"/>
              <a:t>	</a:t>
            </a:r>
            <a:r>
              <a:rPr lang="en-US" sz="3600" dirty="0" smtClean="0"/>
              <a:t>Be ready to discuss this in class!</a:t>
            </a:r>
            <a:endParaRPr lang="en-US" sz="3600" dirty="0"/>
          </a:p>
        </p:txBody>
      </p:sp>
    </p:spTree>
    <p:extLst>
      <p:ext uri="{BB962C8B-B14F-4D97-AF65-F5344CB8AC3E}">
        <p14:creationId xmlns:p14="http://schemas.microsoft.com/office/powerpoint/2010/main" val="282787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100628"/>
            <a:ext cx="8039100" cy="5604972"/>
          </a:xfrm>
        </p:spPr>
        <p:txBody>
          <a:bodyPr>
            <a:normAutofit fontScale="70000" lnSpcReduction="20000"/>
          </a:bodyPr>
          <a:lstStyle/>
          <a:p>
            <a:r>
              <a:rPr lang="en-US" sz="2300" b="1" dirty="0"/>
              <a:t>Lesson 1—Exercise 1</a:t>
            </a:r>
            <a:endParaRPr lang="en-US" sz="2300" dirty="0"/>
          </a:p>
          <a:p>
            <a:r>
              <a:rPr lang="en-US" sz="2300" b="0" dirty="0"/>
              <a:t>As an office assistant, you are required to create announcements for the staff. You are asked to create a flyer announcing the upcoming Staff Appreciation Day. Using the Summer Barbeque flyer template, create an announcement flyer that includes the following information:</a:t>
            </a:r>
          </a:p>
          <a:p>
            <a:r>
              <a:rPr lang="en-US" sz="2300" b="0" dirty="0"/>
              <a:t>Title: Staff Appreciation Day</a:t>
            </a:r>
          </a:p>
          <a:p>
            <a:r>
              <a:rPr lang="en-US" sz="2300" b="0" dirty="0"/>
              <a:t>Date: Wednesday, June 1, 2011</a:t>
            </a:r>
          </a:p>
          <a:p>
            <a:r>
              <a:rPr lang="en-US" sz="2300" b="0" dirty="0"/>
              <a:t>Time: 11 A.M.–1 P.M.</a:t>
            </a:r>
          </a:p>
          <a:p>
            <a:r>
              <a:rPr lang="en-US" sz="2300" b="0" dirty="0"/>
              <a:t>Location: Lecture Hall 1</a:t>
            </a:r>
          </a:p>
          <a:p>
            <a:r>
              <a:rPr lang="en-US" sz="2300" b="0" dirty="0"/>
              <a:t>Use any other information that would enhance the flyer’s appeal. Change at least one font type and one font size on the flyer. Resize text boxes as needed to make sure that all information fits on the flyer</a:t>
            </a:r>
            <a:r>
              <a:rPr lang="en-US" sz="2300" b="0" dirty="0" smtClean="0"/>
              <a:t>.</a:t>
            </a:r>
          </a:p>
          <a:p>
            <a:r>
              <a:rPr lang="en-US" sz="2300" b="0" dirty="0" smtClean="0"/>
              <a:t>Include the following at minimum on all flyers!:</a:t>
            </a:r>
          </a:p>
          <a:p>
            <a:pPr>
              <a:buFont typeface="Arial" pitchFamily="34" charset="0"/>
              <a:buChar char="•"/>
            </a:pPr>
            <a:r>
              <a:rPr lang="en-US" sz="2300" b="0" dirty="0" smtClean="0"/>
              <a:t>Word art</a:t>
            </a:r>
          </a:p>
          <a:p>
            <a:pPr>
              <a:buFont typeface="Arial" pitchFamily="34" charset="0"/>
              <a:buChar char="•"/>
            </a:pPr>
            <a:r>
              <a:rPr lang="en-US" sz="2300" b="0" dirty="0" smtClean="0"/>
              <a:t>Color theme</a:t>
            </a:r>
          </a:p>
          <a:p>
            <a:pPr>
              <a:buFont typeface="Arial" pitchFamily="34" charset="0"/>
              <a:buChar char="•"/>
            </a:pPr>
            <a:r>
              <a:rPr lang="en-US" sz="2300" b="0" dirty="0" smtClean="0"/>
              <a:t>Shapes</a:t>
            </a:r>
          </a:p>
          <a:p>
            <a:pPr>
              <a:buFont typeface="Arial" pitchFamily="34" charset="0"/>
              <a:buChar char="•"/>
            </a:pPr>
            <a:r>
              <a:rPr lang="en-US" sz="2300" b="0" dirty="0" smtClean="0"/>
              <a:t>Advertisements</a:t>
            </a:r>
          </a:p>
          <a:p>
            <a:pPr>
              <a:buFont typeface="Arial" pitchFamily="34" charset="0"/>
              <a:buChar char="•"/>
            </a:pPr>
            <a:r>
              <a:rPr lang="en-US" sz="2300" b="0" dirty="0" smtClean="0"/>
              <a:t>Border and accents</a:t>
            </a:r>
          </a:p>
          <a:p>
            <a:pPr>
              <a:buFont typeface="Arial" pitchFamily="34" charset="0"/>
              <a:buChar char="•"/>
            </a:pPr>
            <a:r>
              <a:rPr lang="en-US" sz="2300" b="0" dirty="0" smtClean="0"/>
              <a:t>2 different fonts</a:t>
            </a:r>
          </a:p>
          <a:p>
            <a:pPr>
              <a:buFont typeface="Arial" pitchFamily="34" charset="0"/>
              <a:buChar char="•"/>
            </a:pPr>
            <a:r>
              <a:rPr lang="en-US" sz="2300" b="0" dirty="0" smtClean="0"/>
              <a:t>Principles of design!</a:t>
            </a:r>
            <a:endParaRPr lang="en-US" sz="2300" b="0" dirty="0"/>
          </a:p>
          <a:p>
            <a:endParaRPr lang="en-US" dirty="0"/>
          </a:p>
        </p:txBody>
      </p:sp>
    </p:spTree>
    <p:extLst>
      <p:ext uri="{BB962C8B-B14F-4D97-AF65-F5344CB8AC3E}">
        <p14:creationId xmlns:p14="http://schemas.microsoft.com/office/powerpoint/2010/main" val="1223170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81000" y="1100628"/>
            <a:ext cx="7962900" cy="4919172"/>
          </a:xfrm>
        </p:spPr>
        <p:txBody>
          <a:bodyPr>
            <a:noAutofit/>
          </a:bodyPr>
          <a:lstStyle/>
          <a:p>
            <a:r>
              <a:rPr lang="en-US" sz="1800" b="1" dirty="0"/>
              <a:t>Lesson 1—Project 1</a:t>
            </a:r>
            <a:endParaRPr lang="en-US" sz="1800" dirty="0"/>
          </a:p>
          <a:p>
            <a:r>
              <a:rPr lang="en-US" sz="1800" b="0" dirty="0"/>
              <a:t>You are employed as the word processing specialist by Lincoln Distributors. Your business has decided to conduct a car wash to generate funds that will be donated to a local charity. Your committee decides to conduct the charity car wash on Saturday, August 6, </a:t>
            </a:r>
            <a:r>
              <a:rPr lang="en-US" sz="1800" b="0" dirty="0" smtClean="0"/>
              <a:t>2014, </a:t>
            </a:r>
            <a:r>
              <a:rPr lang="en-US" sz="1800" b="0" dirty="0"/>
              <a:t>from 10 A.M. until 3 P.M. The committee chairperson received permission to use the local municipal stadium’s parking lot as a central location to conduct the car wash.</a:t>
            </a:r>
          </a:p>
          <a:p>
            <a:r>
              <a:rPr lang="en-US" sz="1800" b="0" dirty="0"/>
              <a:t>Using the information provided above, create an appropriate flyer for the car wash using the Car Wash 2 flyer template. Change at least one font type, one font size, and one font color on the flyer. Remove unused text boxes and relocate or resize text boxes as needed. Use your imagination to create an </a:t>
            </a:r>
            <a:r>
              <a:rPr lang="en-US" sz="1800" b="0" dirty="0" smtClean="0"/>
              <a:t>interesting </a:t>
            </a:r>
            <a:r>
              <a:rPr lang="en-US" sz="1800" b="0" dirty="0"/>
              <a:t>and attention-getting flyer.</a:t>
            </a:r>
          </a:p>
          <a:p>
            <a:r>
              <a:rPr lang="en-US" sz="1800" b="0" dirty="0"/>
              <a:t>Save the publication with the file name Lesson1_project1, your first and last name on your thumb drive or computer. Close the document and Publisher 2010.</a:t>
            </a:r>
          </a:p>
          <a:p>
            <a:endParaRPr lang="en-US" sz="1800" dirty="0"/>
          </a:p>
        </p:txBody>
      </p:sp>
    </p:spTree>
    <p:extLst>
      <p:ext uri="{BB962C8B-B14F-4D97-AF65-F5344CB8AC3E}">
        <p14:creationId xmlns:p14="http://schemas.microsoft.com/office/powerpoint/2010/main" val="2137953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Flyer 3</a:t>
            </a:r>
            <a:endParaRPr lang="en-US" dirty="0"/>
          </a:p>
        </p:txBody>
      </p:sp>
      <p:sp>
        <p:nvSpPr>
          <p:cNvPr id="3" name="Content Placeholder 2"/>
          <p:cNvSpPr>
            <a:spLocks noGrp="1"/>
          </p:cNvSpPr>
          <p:nvPr>
            <p:ph idx="1"/>
          </p:nvPr>
        </p:nvSpPr>
        <p:spPr/>
        <p:txBody>
          <a:bodyPr/>
          <a:lstStyle/>
          <a:p>
            <a:r>
              <a:rPr lang="en-US" b="0" dirty="0"/>
              <a:t>Yearbook Signing Party</a:t>
            </a:r>
          </a:p>
          <a:p>
            <a:r>
              <a:rPr lang="en-US" b="0" dirty="0"/>
              <a:t>	On September 16 at 6pm at Bunker Hill High School, the BHHS yearbook staff is throwing a signing party and handing out the 2013/2014 yearbooks. They would like to invite all students attending BHHS and the graduating class of 2014. Pizza and beverages will be available to all who come. If you did not purchase a 2013/2014 yearbook a limited supply will be available for purchase at the party. Thank you and we hope to see you there!</a:t>
            </a:r>
          </a:p>
          <a:p>
            <a:r>
              <a:rPr lang="en-US" b="0" dirty="0"/>
              <a:t>-BHHS Yearbook Staff</a:t>
            </a:r>
          </a:p>
          <a:p>
            <a:endParaRPr lang="en-US" dirty="0"/>
          </a:p>
        </p:txBody>
      </p:sp>
    </p:spTree>
    <p:extLst>
      <p:ext uri="{BB962C8B-B14F-4D97-AF65-F5344CB8AC3E}">
        <p14:creationId xmlns:p14="http://schemas.microsoft.com/office/powerpoint/2010/main" val="3673237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#3 School newspaper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9924074"/>
              </p:ext>
            </p:extLst>
          </p:nvPr>
        </p:nvGraphicFramePr>
        <p:xfrm>
          <a:off x="457200" y="457200"/>
          <a:ext cx="8153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10282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566</TotalTime>
  <Words>428</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Assignment 1 and 2</vt:lpstr>
      <vt:lpstr>Magazines</vt:lpstr>
      <vt:lpstr>PowerPoint Presentation</vt:lpstr>
      <vt:lpstr>PowerPoint Presentation</vt:lpstr>
      <vt:lpstr>Flyer 3</vt:lpstr>
      <vt:lpstr>Assignment #3 School newspaper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1 and 2</dc:title>
  <dc:creator>Chandra Bristol</dc:creator>
  <cp:lastModifiedBy>Chandra Bristol</cp:lastModifiedBy>
  <cp:revision>6</cp:revision>
  <dcterms:created xsi:type="dcterms:W3CDTF">2013-08-28T16:40:56Z</dcterms:created>
  <dcterms:modified xsi:type="dcterms:W3CDTF">2014-09-04T16:46:38Z</dcterms:modified>
</cp:coreProperties>
</file>